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8" r:id="rId2"/>
    <p:sldId id="259" r:id="rId3"/>
    <p:sldId id="261" r:id="rId4"/>
    <p:sldId id="262" r:id="rId5"/>
    <p:sldId id="267" r:id="rId6"/>
    <p:sldId id="266" r:id="rId7"/>
    <p:sldId id="269" r:id="rId8"/>
    <p:sldId id="270" r:id="rId9"/>
    <p:sldId id="271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53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4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0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1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3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3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3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1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9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7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56DC-DF2C-4E4D-B4FD-BCBB02996C1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C2CDCE-7550-4DDE-A1F4-4BBAAAA2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898" y="365125"/>
            <a:ext cx="1027772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Хабаровская основная общеобразовательная школа</a:t>
            </a:r>
            <a:endParaRPr lang="ru-RU" dirty="0"/>
          </a:p>
        </p:txBody>
      </p:sp>
      <p:pic>
        <p:nvPicPr>
          <p:cNvPr id="5" name="image2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9250" y="1881866"/>
            <a:ext cx="5599737" cy="426014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профилактической недели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экстремизма в подростковой среде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«Единство многообразия»</a:t>
            </a:r>
          </a:p>
        </p:txBody>
      </p:sp>
    </p:spTree>
    <p:extLst>
      <p:ext uri="{BB962C8B-B14F-4D97-AF65-F5344CB8AC3E}">
        <p14:creationId xmlns:p14="http://schemas.microsoft.com/office/powerpoint/2010/main" val="26995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22694"/>
            <a:ext cx="8911687" cy="14823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Родина- Иркутская область»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55146" y="1905000"/>
            <a:ext cx="4304581" cy="47459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Цели: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1.Актуализировать знания учеников о своей  малой Родине;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2.Формировать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педставление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родном крае, достопримечательностях;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3.Познакомить  с символикой региона: гербом, флагом.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Воспитательные: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1.Воспитывать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истории родного края, области, желание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памятные места;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2.Воспитывать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патриотизма,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любви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гордости за свою Родину.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5" y="1563842"/>
            <a:ext cx="3329824" cy="391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9" y="2383351"/>
            <a:ext cx="3282107" cy="396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77638"/>
            <a:ext cx="8911687" cy="5262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день  - Подведение итогов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7646" y="5779698"/>
            <a:ext cx="9856966" cy="8195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 коллаж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разные, но мы вместе» и проведено анкетирование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26" y="776630"/>
            <a:ext cx="6844374" cy="5003068"/>
          </a:xfrm>
        </p:spPr>
      </p:pic>
    </p:spTree>
    <p:extLst>
      <p:ext uri="{BB962C8B-B14F-4D97-AF65-F5344CB8AC3E}">
        <p14:creationId xmlns:p14="http://schemas.microsoft.com/office/powerpoint/2010/main" val="31149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-267418"/>
            <a:ext cx="8911687" cy="17511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 Недели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и развитие у обучающихся отрицательного отношения к экстремистским проявлениям.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891144"/>
            <a:ext cx="10390908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ts val="1605"/>
              </a:lnSpc>
              <a:spcAft>
                <a:spcPts val="0"/>
              </a:spcAft>
              <a:buSzPts val="1400"/>
              <a:tabLst>
                <a:tab pos="1045210" algn="l"/>
              </a:tabLst>
            </a:pPr>
            <a:r>
              <a:rPr lang="ru-RU" sz="2800" b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26390" lvl="1" indent="-285750" algn="just"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18237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выяснить исходный уровень информированности подростков об опасности экстремизма;</a:t>
            </a:r>
          </a:p>
          <a:p>
            <a:pPr marL="742950" marR="325120" lvl="1" indent="-285750" algn="just"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18237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снизить риск возможного возникновения экстремистских проявлений в образовательной среде;</a:t>
            </a:r>
          </a:p>
          <a:p>
            <a:pPr marL="742950" marR="323850" lvl="1" indent="-285750" algn="just"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18237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расширить представления подростков о том, что они являются частью многонационального общества, где все представители имеют равные права;</a:t>
            </a:r>
          </a:p>
          <a:p>
            <a:pPr marL="742950" marR="325120" lvl="1" indent="-285750" algn="just"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00203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развить у обучающихся навыки проявления силы воли и</a:t>
            </a:r>
            <a:r>
              <a:rPr lang="ru-RU" sz="2800" spc="2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принятия собственных решений;</a:t>
            </a:r>
          </a:p>
          <a:p>
            <a:pPr marL="742950" marR="325120" lvl="1" indent="-285750" algn="just"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002030" algn="l"/>
              </a:tabLst>
            </a:pPr>
            <a:endParaRPr lang="ru-RU" sz="2800" dirty="0" smtClean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ts val="1715"/>
              </a:lnSpc>
              <a:spcAft>
                <a:spcPts val="0"/>
              </a:spcAft>
              <a:buFont typeface="Symbol" panose="05050102010706020507" pitchFamily="18" charset="2"/>
              <a:buChar char=""/>
              <a:tabLst>
                <a:tab pos="118237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проверить</a:t>
            </a:r>
            <a:r>
              <a:rPr lang="ru-RU" sz="2800" spc="-4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уровень</a:t>
            </a:r>
            <a:r>
              <a:rPr lang="ru-RU" sz="2800" spc="-4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усвоения</a:t>
            </a:r>
            <a:r>
              <a:rPr lang="ru-RU" sz="2800" spc="-45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800" spc="-1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информации.</a:t>
            </a:r>
            <a:endParaRPr lang="ru-RU" sz="2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5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32913"/>
            <a:ext cx="8911687" cy="167208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Недели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многообразия»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9" y="1789857"/>
            <a:ext cx="4204191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7887" y="2027208"/>
            <a:ext cx="5336724" cy="38766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уч-ся 5-9 классов в начале недели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«Ковер желаний»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обучающиеся 2-9 классов. Ребятам было предложены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разного цвета, на которых они писали свои пожелания.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77" y="4906238"/>
            <a:ext cx="3101739" cy="17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67419"/>
            <a:ext cx="8911687" cy="163758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лассный час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199" y="1414732"/>
            <a:ext cx="5459083" cy="486529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"Моя семья - мои культурные традиции"  и оформили  тематический уголок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- мои культурные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2\Downloads\IMG_20241115_1127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8" y="2573707"/>
            <a:ext cx="5013132" cy="361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12" y="2380890"/>
            <a:ext cx="4048740" cy="380425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190746" y="1199071"/>
            <a:ext cx="4567057" cy="508095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толерантности»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1" y="138023"/>
            <a:ext cx="10179169" cy="17669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поддержку терпимости и благоразумия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«Синяя ленточка»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09" y="2482512"/>
            <a:ext cx="5493604" cy="309015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75" y="2030082"/>
            <a:ext cx="3939340" cy="4451180"/>
          </a:xfrm>
        </p:spPr>
      </p:pic>
    </p:spTree>
    <p:extLst>
      <p:ext uri="{BB962C8B-B14F-4D97-AF65-F5344CB8AC3E}">
        <p14:creationId xmlns:p14="http://schemas.microsoft.com/office/powerpoint/2010/main" val="25570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81155"/>
            <a:ext cx="8911687" cy="172384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друзьями жить ЗДОРОВО!»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48" y="1245079"/>
            <a:ext cx="9418567" cy="4724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96551" y="5512278"/>
            <a:ext cx="8757249" cy="115303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песен о дружбе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7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32913"/>
            <a:ext cx="8911687" cy="167208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«Если друг не смеется -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включи ему солнце….»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" y="1552665"/>
            <a:ext cx="5508268" cy="36490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81" y="2727895"/>
            <a:ext cx="5986195" cy="3422739"/>
          </a:xfrm>
        </p:spPr>
      </p:pic>
    </p:spTree>
    <p:extLst>
      <p:ext uri="{BB962C8B-B14F-4D97-AF65-F5344CB8AC3E}">
        <p14:creationId xmlns:p14="http://schemas.microsoft.com/office/powerpoint/2010/main" val="165628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156"/>
            <a:ext cx="10515600" cy="15267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-игра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 ТОЛЕРАНТНОСТИ»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67" y="1788542"/>
            <a:ext cx="4294145" cy="414375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59" y="1909311"/>
            <a:ext cx="4873965" cy="3930771"/>
          </a:xfrm>
        </p:spPr>
      </p:pic>
    </p:spTree>
    <p:extLst>
      <p:ext uri="{BB962C8B-B14F-4D97-AF65-F5344CB8AC3E}">
        <p14:creationId xmlns:p14="http://schemas.microsoft.com/office/powerpoint/2010/main" val="293793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6" y="186607"/>
            <a:ext cx="3249762" cy="33837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4" y="3663051"/>
            <a:ext cx="4058730" cy="30440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85" y="186607"/>
            <a:ext cx="4221192" cy="3165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7" y="3896658"/>
            <a:ext cx="2152753" cy="2507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04" y="174739"/>
            <a:ext cx="3448758" cy="3395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05" y="3663052"/>
            <a:ext cx="2547670" cy="29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59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2213</TotalTime>
  <Words>260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Symbol</vt:lpstr>
      <vt:lpstr>Times New Roman</vt:lpstr>
      <vt:lpstr>Wingdings 3</vt:lpstr>
      <vt:lpstr>Легкий дым</vt:lpstr>
      <vt:lpstr>Муниципальное общеобразовательное учреждение Хабаровская основная общеобразовательная школа</vt:lpstr>
      <vt:lpstr> Цель проведения Недели: формирование и развитие у обучающихся отрицательного отношения к экстремистским проявлениям. </vt:lpstr>
      <vt:lpstr>1 день - Открытие Недели  «Единство многообразия»</vt:lpstr>
      <vt:lpstr>2 день – Классный час</vt:lpstr>
      <vt:lpstr>Акция в поддержку терпимости и благоразумия  «Синяя ленточка» </vt:lpstr>
      <vt:lpstr>3 день – «С друзьями жить ЗДОРОВО!»  </vt:lpstr>
      <vt:lpstr>Флешмоб «Если друг не смеется -  ты включи ему солнце….»</vt:lpstr>
      <vt:lpstr>4 день  - Квест -игра «ДОРОГАМИ  ТОЛЕРАНТНОСТИ» </vt:lpstr>
      <vt:lpstr>Презентация PowerPoint</vt:lpstr>
      <vt:lpstr>Фотоконкурс  « Моя Родина- Иркутская область» </vt:lpstr>
      <vt:lpstr>5 день  - Подведение итогов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Хабаровская основная общеобразовательная школа</dc:title>
  <dc:creator>123</dc:creator>
  <cp:lastModifiedBy>Admin</cp:lastModifiedBy>
  <cp:revision>20</cp:revision>
  <dcterms:created xsi:type="dcterms:W3CDTF">2021-11-23T10:20:39Z</dcterms:created>
  <dcterms:modified xsi:type="dcterms:W3CDTF">2024-11-15T04:49:31Z</dcterms:modified>
</cp:coreProperties>
</file>